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 varScale="1">
        <p:scale>
          <a:sx n="63" d="100"/>
          <a:sy n="63" d="100"/>
        </p:scale>
        <p:origin x="804" y="5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5272089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5339864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8932206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406154312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924373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26795713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7987307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75100170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5646978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6997451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CA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113417221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EF03289-943E-4110-8EFA-3C9827ED56DD}" type="datetimeFigureOut">
              <a:rPr lang="en-CA" smtClean="0"/>
              <a:t>2023-06-28</a:t>
            </a:fld>
            <a:endParaRPr lang="en-CA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CA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5285DD8-A741-449E-8A25-7CA273523636}" type="slidenum">
              <a:rPr lang="en-CA" smtClean="0"/>
              <a:t>‹#›</a:t>
            </a:fld>
            <a:endParaRPr lang="en-CA"/>
          </a:p>
        </p:txBody>
      </p:sp>
    </p:spTree>
    <p:extLst>
      <p:ext uri="{BB962C8B-B14F-4D97-AF65-F5344CB8AC3E}">
        <p14:creationId xmlns:p14="http://schemas.microsoft.com/office/powerpoint/2010/main" val="34926326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person standing on a railing by water with a city in the background&#10;&#10;Description automatically generated with low confidence">
            <a:extLst>
              <a:ext uri="{FF2B5EF4-FFF2-40B4-BE49-F238E27FC236}">
                <a16:creationId xmlns:a16="http://schemas.microsoft.com/office/drawing/2014/main" id="{E00999A1-26C6-CAF6-F398-8341A47DA5FE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597" b="13329"/>
          <a:stretch/>
        </p:blipFill>
        <p:spPr>
          <a:xfrm>
            <a:off x="487411" y="284480"/>
            <a:ext cx="4706302" cy="6197600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C82B6368-8317-0001-0691-2073F5F7CEC2}"/>
              </a:ext>
            </a:extLst>
          </p:cNvPr>
          <p:cNvSpPr txBox="1"/>
          <p:nvPr/>
        </p:nvSpPr>
        <p:spPr>
          <a:xfrm>
            <a:off x="5445760" y="1188720"/>
            <a:ext cx="6675120" cy="51398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MARIA NAVARRETE</a:t>
            </a:r>
          </a:p>
          <a:p>
            <a:pPr algn="ctr"/>
            <a:endParaRPr lang="en-US" sz="3200" dirty="0">
              <a:latin typeface="Aharoni" panose="02010803020104030203" pitchFamily="2" charset="-79"/>
              <a:cs typeface="Aharoni" panose="02010803020104030203" pitchFamily="2" charset="-79"/>
            </a:endParaRPr>
          </a:p>
          <a:p>
            <a:pPr algn="ctr"/>
            <a:r>
              <a:rPr lang="en-US" sz="3200" dirty="0">
                <a:latin typeface="Aharoni" panose="02010803020104030203" pitchFamily="2" charset="-79"/>
                <a:cs typeface="Aharoni" panose="02010803020104030203" pitchFamily="2" charset="-79"/>
              </a:rPr>
              <a:t>EXPRESS PORTFOLIO WEBSITE</a:t>
            </a:r>
          </a:p>
          <a:p>
            <a:endParaRPr lang="en-CA" dirty="0"/>
          </a:p>
          <a:p>
            <a:endParaRPr lang="en-CA" sz="2800" dirty="0"/>
          </a:p>
          <a:p>
            <a:endParaRPr lang="en-CA" sz="2800" dirty="0"/>
          </a:p>
          <a:p>
            <a:endParaRPr lang="en-CA" sz="2800" dirty="0"/>
          </a:p>
          <a:p>
            <a:endParaRPr lang="en-CA" sz="2800" dirty="0"/>
          </a:p>
          <a:p>
            <a:r>
              <a:rPr lang="en-CA" sz="2800" dirty="0"/>
              <a:t>Student ID: 301235466</a:t>
            </a:r>
          </a:p>
          <a:p>
            <a:r>
              <a:rPr lang="en-CA" sz="2800" dirty="0"/>
              <a:t>Course: COMP229</a:t>
            </a:r>
          </a:p>
          <a:p>
            <a:r>
              <a:rPr lang="en-CA" sz="2800" dirty="0"/>
              <a:t>Course name: Web Application Development</a:t>
            </a:r>
          </a:p>
          <a:p>
            <a:endParaRPr lang="en-CA" dirty="0"/>
          </a:p>
        </p:txBody>
      </p:sp>
    </p:spTree>
    <p:extLst>
      <p:ext uri="{BB962C8B-B14F-4D97-AF65-F5344CB8AC3E}">
        <p14:creationId xmlns:p14="http://schemas.microsoft.com/office/powerpoint/2010/main" val="33522837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9AF8C"/>
      </a:accent1>
      <a:accent2>
        <a:srgbClr val="97BE49"/>
      </a:accent2>
      <a:accent3>
        <a:srgbClr val="3D9CCC"/>
      </a:accent3>
      <a:accent4>
        <a:srgbClr val="7C60C6"/>
      </a:accent4>
      <a:accent5>
        <a:srgbClr val="C9492C"/>
      </a:accent5>
      <a:accent6>
        <a:srgbClr val="D58C2E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 2013 - 2022" id="{62F939B6-93AF-4DB8-9C6B-D6C7DFDC589F}" vid="{3E4F19A7-A959-40BB-972C-4880BAF8EB09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 2013 - 2022</Template>
  <TotalTime>56</TotalTime>
  <Words>18</Words>
  <Application>Microsoft Office PowerPoint</Application>
  <PresentationFormat>Widescreen</PresentationFormat>
  <Paragraphs>11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6" baseType="lpstr">
      <vt:lpstr>Aharoni</vt:lpstr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Maria Navarrete</dc:creator>
  <cp:lastModifiedBy>Maria Navarrete</cp:lastModifiedBy>
  <cp:revision>3</cp:revision>
  <dcterms:created xsi:type="dcterms:W3CDTF">2023-06-28T21:00:43Z</dcterms:created>
  <dcterms:modified xsi:type="dcterms:W3CDTF">2023-06-28T21:56:53Z</dcterms:modified>
</cp:coreProperties>
</file>

<file path=docProps/thumbnail.jpeg>
</file>